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2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mp>
</file>

<file path=ppt/media/image2.tmp>
</file>

<file path=ppt/media/image3.png>
</file>

<file path=ppt/media/image4.tmp>
</file>

<file path=ppt/media/image5.tmp>
</file>

<file path=ppt/media/image6.tmp>
</file>

<file path=ppt/media/image7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309726-1F48-44A9-A3D3-74813838CFF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AE69D-BB1F-42B2-8980-BF3D3F8465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14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徐家汇辐射范围（康帕斯法则）</a:t>
            </a:r>
            <a:r>
              <a:rPr lang="en-GB" altLang="zh-CN"/>
              <a:t>http://wiki.mbalib.com/wiki/%E5%BA%B7%E5%B8%95%E6%96%AF%E6%B3%95%E5%88%99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076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徐家汇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691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中山公园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799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36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09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2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9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2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19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6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958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13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1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10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D8FC8-FDEB-42A4-B747-8139D61D2A16}" type="datetimeFigureOut">
              <a:rPr lang="zh-CN" altLang="en-US" smtClean="0"/>
              <a:t>2017/8/13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88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33375" y="0"/>
            <a:ext cx="10676659" cy="6858000"/>
            <a:chOff x="-466725" y="0"/>
            <a:chExt cx="10676659" cy="6858000"/>
          </a:xfrm>
        </p:grpSpPr>
        <p:sp>
          <p:nvSpPr>
            <p:cNvPr id="5" name="椭圆 4"/>
            <p:cNvSpPr/>
            <p:nvPr/>
          </p:nvSpPr>
          <p:spPr>
            <a:xfrm>
              <a:off x="4003675" y="152082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629025" y="18827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638425" y="3549650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876675" y="42449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448300" y="1320800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5895975" y="20351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-466725" y="0"/>
              <a:ext cx="10676659" cy="6858000"/>
              <a:chOff x="-466725" y="0"/>
              <a:chExt cx="10676659" cy="6858000"/>
            </a:xfrm>
          </p:grpSpPr>
          <p:pic>
            <p:nvPicPr>
              <p:cNvPr id="4" name="图片 3" descr="屏幕剪辑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466725" y="0"/>
                <a:ext cx="10676659" cy="6858000"/>
              </a:xfrm>
              <a:prstGeom prst="rect">
                <a:avLst/>
              </a:prstGeom>
            </p:spPr>
          </p:pic>
          <p:grpSp>
            <p:nvGrpSpPr>
              <p:cNvPr id="25" name="组合 24"/>
              <p:cNvGrpSpPr/>
              <p:nvPr/>
            </p:nvGrpSpPr>
            <p:grpSpPr>
              <a:xfrm>
                <a:off x="2590800" y="1187449"/>
                <a:ext cx="3676649" cy="3333752"/>
                <a:chOff x="2590800" y="1187449"/>
                <a:chExt cx="3676649" cy="3333752"/>
              </a:xfrm>
              <a:gradFill flip="none" rotWithShape="1">
                <a:gsLst>
                  <a:gs pos="0">
                    <a:schemeClr val="accent1">
                      <a:lumMod val="40000"/>
                      <a:lumOff val="6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40000"/>
                      <a:lumOff val="6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3286124" y="1539876"/>
                  <a:ext cx="2981325" cy="2981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/>
                <p:cNvSpPr/>
                <p:nvPr/>
              </p:nvSpPr>
              <p:spPr>
                <a:xfrm>
                  <a:off x="3810000" y="1187449"/>
                  <a:ext cx="2124075" cy="21240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椭圆 15"/>
                <p:cNvSpPr/>
                <p:nvPr/>
              </p:nvSpPr>
              <p:spPr>
                <a:xfrm>
                  <a:off x="3514725" y="1444625"/>
                  <a:ext cx="2124075" cy="21240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2590800" y="1939925"/>
                  <a:ext cx="2314575" cy="23145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8" name="椭圆 17"/>
            <p:cNvSpPr/>
            <p:nvPr/>
          </p:nvSpPr>
          <p:spPr>
            <a:xfrm flipH="1">
              <a:off x="4514056" y="2790825"/>
              <a:ext cx="106362" cy="106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flipH="1">
              <a:off x="3608388" y="1877219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flipH="1">
              <a:off x="2637631" y="354330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flipH="1">
              <a:off x="3866356" y="421005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 flipH="1">
              <a:off x="3990181" y="1514475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flipH="1">
              <a:off x="5418931" y="1304925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 flipH="1">
              <a:off x="5895181" y="201930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4977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496" y="811287"/>
            <a:ext cx="11380749" cy="5537532"/>
            <a:chOff x="683496" y="811287"/>
            <a:chExt cx="11380749" cy="5537532"/>
          </a:xfrm>
        </p:grpSpPr>
        <p:pic>
          <p:nvPicPr>
            <p:cNvPr id="2" name="图片 1" descr="屏幕剪辑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8167" y="1482940"/>
              <a:ext cx="9946078" cy="4865879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2871801" y="813565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Xujiahui</a:t>
              </a:r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911206" y="811287"/>
              <a:ext cx="19960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East Nanjing Road</a:t>
              </a:r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520861" y="811287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Zhongshan Park</a:t>
              </a:r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925332" y="811287"/>
              <a:ext cx="17443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/>
                <a:t>Longyang</a:t>
              </a:r>
              <a:r>
                <a:rPr lang="en-US" altLang="zh-CN" dirty="0" smtClean="0"/>
                <a:t> Road</a:t>
              </a:r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83496" y="2424375"/>
              <a:ext cx="12731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Trade Area</a:t>
              </a:r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46814" y="5109701"/>
              <a:ext cx="1146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Customer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2922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3" y="602942"/>
            <a:ext cx="12019997" cy="4445806"/>
            <a:chOff x="-3" y="602942"/>
            <a:chExt cx="12019997" cy="4445806"/>
          </a:xfrm>
        </p:grpSpPr>
        <p:pic>
          <p:nvPicPr>
            <p:cNvPr id="2" name="图片 1" descr="屏幕剪辑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546" y="1174815"/>
              <a:ext cx="10075448" cy="3873933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618757" y="1453944"/>
              <a:ext cx="8034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Actual</a:t>
              </a:r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94632" y="429292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Ours</a:t>
              </a:r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-3" y="2734936"/>
              <a:ext cx="20409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/>
                <a:t>Ours</a:t>
              </a:r>
            </a:p>
            <a:p>
              <a:pPr algn="ctr"/>
              <a:r>
                <a:rPr lang="zh-CN" altLang="en-US" dirty="0" smtClean="0"/>
                <a:t>（</a:t>
              </a:r>
              <a:r>
                <a:rPr lang="en-GB" altLang="zh-CN" dirty="0"/>
                <a:t>Transfer times</a:t>
              </a:r>
              <a:r>
                <a:rPr lang="zh-CN" altLang="en-US" dirty="0" smtClean="0"/>
                <a:t>）</a:t>
              </a:r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825501" y="602942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Xujiahui</a:t>
              </a:r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723064" y="602942"/>
              <a:ext cx="19960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East Nanjing Road</a:t>
              </a:r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380604" y="602942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Zhongshan Park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971630" y="602942"/>
              <a:ext cx="17443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/>
                <a:t>Longyang</a:t>
              </a:r>
              <a:r>
                <a:rPr lang="en-US" altLang="zh-CN" dirty="0" smtClean="0"/>
                <a:t> Road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17945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3240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7020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25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730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66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807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E17FB9B2-09A9-483E-8ACE-264A4539466F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5" name="图片 4" descr="屏幕剪辑">
              <a:extLst>
                <a:ext uri="{FF2B5EF4-FFF2-40B4-BE49-F238E27FC236}">
                  <a16:creationId xmlns:a16="http://schemas.microsoft.com/office/drawing/2014/main" id="{AF3FF29C-3DC6-48B9-B480-BFA780C06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B07A242B-DD18-4BA2-94D5-88987D60232E}"/>
                </a:ext>
              </a:extLst>
            </p:cNvPr>
            <p:cNvSpPr/>
            <p:nvPr/>
          </p:nvSpPr>
          <p:spPr>
            <a:xfrm>
              <a:off x="3030282" y="5061095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2855B50-02E3-4794-AEEA-9F8E16916BA2}"/>
                </a:ext>
              </a:extLst>
            </p:cNvPr>
            <p:cNvSpPr/>
            <p:nvPr/>
          </p:nvSpPr>
          <p:spPr>
            <a:xfrm>
              <a:off x="2996610" y="488388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DD49F68-CA62-47C6-BC30-1E377397D6BF}"/>
                </a:ext>
              </a:extLst>
            </p:cNvPr>
            <p:cNvSpPr/>
            <p:nvPr/>
          </p:nvSpPr>
          <p:spPr>
            <a:xfrm>
              <a:off x="3414827" y="4089991"/>
              <a:ext cx="116958" cy="116958"/>
            </a:xfrm>
            <a:prstGeom prst="ellipse">
              <a:avLst/>
            </a:prstGeom>
            <a:solidFill>
              <a:schemeClr val="tx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35E6C81-F8EA-4E6E-9DFD-778013EDCFF1}"/>
                </a:ext>
              </a:extLst>
            </p:cNvPr>
            <p:cNvSpPr/>
            <p:nvPr/>
          </p:nvSpPr>
          <p:spPr>
            <a:xfrm>
              <a:off x="3797595" y="391986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8CB16F4-33B7-45F5-B859-42CD44F4F326}"/>
                </a:ext>
              </a:extLst>
            </p:cNvPr>
            <p:cNvSpPr/>
            <p:nvPr/>
          </p:nvSpPr>
          <p:spPr>
            <a:xfrm>
              <a:off x="3170276" y="364342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3E1A400-B289-4F02-8111-F2FD6A39CB5F}"/>
                </a:ext>
              </a:extLst>
            </p:cNvPr>
            <p:cNvSpPr/>
            <p:nvPr/>
          </p:nvSpPr>
          <p:spPr>
            <a:xfrm>
              <a:off x="2908005" y="376392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33E9E87-3460-4306-A9B5-832C0120B52E}"/>
                </a:ext>
              </a:extLst>
            </p:cNvPr>
            <p:cNvSpPr/>
            <p:nvPr/>
          </p:nvSpPr>
          <p:spPr>
            <a:xfrm>
              <a:off x="3620388" y="353000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CBD4989-1183-4F3B-9D1F-E24D60E58EFC}"/>
                </a:ext>
              </a:extLst>
            </p:cNvPr>
            <p:cNvSpPr/>
            <p:nvPr/>
          </p:nvSpPr>
          <p:spPr>
            <a:xfrm>
              <a:off x="4843127" y="382771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C3C36709-511E-499E-A414-C606EB0ECF9A}"/>
                </a:ext>
              </a:extLst>
            </p:cNvPr>
            <p:cNvGrpSpPr/>
            <p:nvPr/>
          </p:nvGrpSpPr>
          <p:grpSpPr>
            <a:xfrm>
              <a:off x="2935740" y="3404186"/>
              <a:ext cx="1960347" cy="1964545"/>
              <a:chOff x="2935740" y="3404186"/>
              <a:chExt cx="1960347" cy="1964545"/>
            </a:xfrm>
            <a:gradFill flip="none" rotWithShape="1"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5146C8F2-D077-4BD4-ABA5-EE9DB4A773A5}"/>
                  </a:ext>
                </a:extLst>
              </p:cNvPr>
              <p:cNvSpPr/>
              <p:nvPr/>
            </p:nvSpPr>
            <p:spPr>
              <a:xfrm>
                <a:off x="2935740" y="3589705"/>
                <a:ext cx="995536" cy="99553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924A547F-C13D-4EF0-BE74-B92CDF30C661}"/>
                  </a:ext>
                </a:extLst>
              </p:cNvPr>
              <p:cNvSpPr/>
              <p:nvPr/>
            </p:nvSpPr>
            <p:spPr>
              <a:xfrm>
                <a:off x="3517960" y="3404186"/>
                <a:ext cx="1378127" cy="13781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5E84BBEF-1A36-4EF5-800B-71430B134E50}"/>
                  </a:ext>
                </a:extLst>
              </p:cNvPr>
              <p:cNvSpPr/>
              <p:nvPr/>
            </p:nvSpPr>
            <p:spPr>
              <a:xfrm>
                <a:off x="2954083" y="3990604"/>
                <a:ext cx="1378127" cy="13781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2731E43-5FF2-4326-AE6B-99237C6B4BF3}"/>
                </a:ext>
              </a:extLst>
            </p:cNvPr>
            <p:cNvSpPr/>
            <p:nvPr/>
          </p:nvSpPr>
          <p:spPr>
            <a:xfrm>
              <a:off x="4283149" y="4735031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0623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A160D1E3-E19B-4DDF-BEA6-EE27C5EAA733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1DFFD781-324E-49F4-9ADD-505D14238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FA46292D-7D89-4470-B17F-2B3BC9E495EE}"/>
                </a:ext>
              </a:extLst>
            </p:cNvPr>
            <p:cNvGrpSpPr/>
            <p:nvPr/>
          </p:nvGrpSpPr>
          <p:grpSpPr>
            <a:xfrm>
              <a:off x="2463031" y="3130242"/>
              <a:ext cx="1703429" cy="1870482"/>
              <a:chOff x="2292905" y="2970753"/>
              <a:chExt cx="1703429" cy="1870482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6EFCC40-A499-4356-9A17-7AEC8151FABB}"/>
                  </a:ext>
                </a:extLst>
              </p:cNvPr>
              <p:cNvGrpSpPr/>
              <p:nvPr/>
            </p:nvGrpSpPr>
            <p:grpSpPr>
              <a:xfrm>
                <a:off x="2292905" y="3052679"/>
                <a:ext cx="1703429" cy="1788556"/>
                <a:chOff x="2292905" y="3052679"/>
                <a:chExt cx="1703429" cy="1788556"/>
              </a:xfrm>
              <a:grpFill/>
            </p:grpSpPr>
            <p:sp>
              <p:nvSpPr>
                <p:cNvPr id="4" name="椭圆 3">
                  <a:extLst>
                    <a:ext uri="{FF2B5EF4-FFF2-40B4-BE49-F238E27FC236}">
                      <a16:creationId xmlns:a16="http://schemas.microsoft.com/office/drawing/2014/main" id="{8A7972CC-4DA5-4D02-9663-D245C26BDA9D}"/>
                    </a:ext>
                  </a:extLst>
                </p:cNvPr>
                <p:cNvSpPr/>
                <p:nvPr/>
              </p:nvSpPr>
              <p:spPr>
                <a:xfrm>
                  <a:off x="2292905" y="3278077"/>
                  <a:ext cx="891980" cy="89198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3267C378-8FE4-4282-ADC1-DACFDAB1C0A2}"/>
                    </a:ext>
                  </a:extLst>
                </p:cNvPr>
                <p:cNvSpPr/>
                <p:nvPr/>
              </p:nvSpPr>
              <p:spPr>
                <a:xfrm>
                  <a:off x="3009844" y="3052679"/>
                  <a:ext cx="986490" cy="98649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>
                  <a:extLst>
                    <a:ext uri="{FF2B5EF4-FFF2-40B4-BE49-F238E27FC236}">
                      <a16:creationId xmlns:a16="http://schemas.microsoft.com/office/drawing/2014/main" id="{5FA5EAE0-8047-4638-BA23-0C0F12FD6436}"/>
                    </a:ext>
                  </a:extLst>
                </p:cNvPr>
                <p:cNvSpPr/>
                <p:nvPr/>
              </p:nvSpPr>
              <p:spPr>
                <a:xfrm>
                  <a:off x="2419279" y="3757425"/>
                  <a:ext cx="1083810" cy="108381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3E261E08-7129-439F-8493-B41175243CA3}"/>
                  </a:ext>
                </a:extLst>
              </p:cNvPr>
              <p:cNvSpPr/>
              <p:nvPr/>
            </p:nvSpPr>
            <p:spPr>
              <a:xfrm>
                <a:off x="2712969" y="2970753"/>
                <a:ext cx="916494" cy="9164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19E732A-321D-4780-8002-975D978B425B}"/>
                </a:ext>
              </a:extLst>
            </p:cNvPr>
            <p:cNvSpPr/>
            <p:nvPr/>
          </p:nvSpPr>
          <p:spPr>
            <a:xfrm>
              <a:off x="3141923" y="308343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57BC2F5-07E5-4E99-9C1D-C27574B53904}"/>
                </a:ext>
              </a:extLst>
            </p:cNvPr>
            <p:cNvSpPr/>
            <p:nvPr/>
          </p:nvSpPr>
          <p:spPr>
            <a:xfrm>
              <a:off x="3889747" y="326773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AEEA1445-7528-4DD3-8957-5AC95FC77789}"/>
                </a:ext>
              </a:extLst>
            </p:cNvPr>
            <p:cNvSpPr/>
            <p:nvPr/>
          </p:nvSpPr>
          <p:spPr>
            <a:xfrm>
              <a:off x="4088223" y="372139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0DF9C83-E271-4C2F-8B7E-676F73BC5C09}"/>
                </a:ext>
              </a:extLst>
            </p:cNvPr>
            <p:cNvSpPr/>
            <p:nvPr/>
          </p:nvSpPr>
          <p:spPr>
            <a:xfrm>
              <a:off x="3067492" y="492287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216DBE-C974-4674-8FE3-8D80977AD2D6}"/>
                </a:ext>
              </a:extLst>
            </p:cNvPr>
            <p:cNvSpPr/>
            <p:nvPr/>
          </p:nvSpPr>
          <p:spPr>
            <a:xfrm>
              <a:off x="2365750" y="3732030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4764019-2B51-47E4-9CC8-1649A6044217}"/>
                </a:ext>
              </a:extLst>
            </p:cNvPr>
            <p:cNvSpPr/>
            <p:nvPr/>
          </p:nvSpPr>
          <p:spPr>
            <a:xfrm>
              <a:off x="3620388" y="4369981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9342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D85A4D30-C535-4210-A522-33F7029B1FF3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C94B07D7-0FD1-4B67-8ED7-114A328DC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D33A059-6A21-4CF8-AE5F-FA776603A655}"/>
                </a:ext>
              </a:extLst>
            </p:cNvPr>
            <p:cNvGrpSpPr/>
            <p:nvPr/>
          </p:nvGrpSpPr>
          <p:grpSpPr>
            <a:xfrm>
              <a:off x="3021989" y="3036301"/>
              <a:ext cx="1706232" cy="1719897"/>
              <a:chOff x="3021989" y="3036301"/>
              <a:chExt cx="1706232" cy="1719897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95EB93EE-B4C1-4AC4-9786-1A87BA4B0AFA}"/>
                  </a:ext>
                </a:extLst>
              </p:cNvPr>
              <p:cNvSpPr/>
              <p:nvPr/>
            </p:nvSpPr>
            <p:spPr>
              <a:xfrm>
                <a:off x="3225314" y="3036301"/>
                <a:ext cx="1070699" cy="107069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51D4DCA4-88A1-4DBD-93CA-2C6D9151F3F4}"/>
                  </a:ext>
                </a:extLst>
              </p:cNvPr>
              <p:cNvSpPr/>
              <p:nvPr/>
            </p:nvSpPr>
            <p:spPr>
              <a:xfrm>
                <a:off x="3787450" y="3435042"/>
                <a:ext cx="940771" cy="9407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FBA4A71C-380F-4911-8DB9-F3D775A67B4D}"/>
                  </a:ext>
                </a:extLst>
              </p:cNvPr>
              <p:cNvSpPr/>
              <p:nvPr/>
            </p:nvSpPr>
            <p:spPr>
              <a:xfrm>
                <a:off x="3021989" y="3303596"/>
                <a:ext cx="1072217" cy="107221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8C811035-2EDA-4300-86E9-0A0620C26703}"/>
                  </a:ext>
                </a:extLst>
              </p:cNvPr>
              <p:cNvSpPr/>
              <p:nvPr/>
            </p:nvSpPr>
            <p:spPr>
              <a:xfrm>
                <a:off x="3585643" y="3839704"/>
                <a:ext cx="916494" cy="9164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FE9F8C1A-9F54-4485-A8BC-33012CFD5423}"/>
                  </a:ext>
                </a:extLst>
              </p:cNvPr>
              <p:cNvSpPr/>
              <p:nvPr/>
            </p:nvSpPr>
            <p:spPr>
              <a:xfrm>
                <a:off x="3118880" y="4029760"/>
                <a:ext cx="719629" cy="71962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E895221-33C7-4FEA-8F7E-1955DAAD852E}"/>
                </a:ext>
              </a:extLst>
            </p:cNvPr>
            <p:cNvSpPr/>
            <p:nvPr/>
          </p:nvSpPr>
          <p:spPr>
            <a:xfrm>
              <a:off x="3177366" y="4618073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BC417A8-3E25-454F-9F58-62858AFA48CA}"/>
                </a:ext>
              </a:extLst>
            </p:cNvPr>
            <p:cNvSpPr/>
            <p:nvPr/>
          </p:nvSpPr>
          <p:spPr>
            <a:xfrm>
              <a:off x="2936363" y="368595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D24822A-3F19-474C-A9C9-1BF4F32849C5}"/>
                </a:ext>
              </a:extLst>
            </p:cNvPr>
            <p:cNvSpPr/>
            <p:nvPr/>
          </p:nvSpPr>
          <p:spPr>
            <a:xfrm>
              <a:off x="4088220" y="3136600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30860B7-65A4-4511-A921-77D6C3A6497D}"/>
                </a:ext>
              </a:extLst>
            </p:cNvPr>
            <p:cNvSpPr/>
            <p:nvPr/>
          </p:nvSpPr>
          <p:spPr>
            <a:xfrm>
              <a:off x="3687727" y="3012552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1ECA20B-A0F4-41D8-9E12-8A8AEE5ABECC}"/>
                </a:ext>
              </a:extLst>
            </p:cNvPr>
            <p:cNvSpPr/>
            <p:nvPr/>
          </p:nvSpPr>
          <p:spPr>
            <a:xfrm>
              <a:off x="4690733" y="383480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B3F7A7E-9152-4213-AD6E-EC483752AE94}"/>
                </a:ext>
              </a:extLst>
            </p:cNvPr>
            <p:cNvSpPr/>
            <p:nvPr/>
          </p:nvSpPr>
          <p:spPr>
            <a:xfrm>
              <a:off x="4183913" y="462516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485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CE86AAA9-AF56-4DA6-B9D5-F202287D8F6B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271FA314-FF66-4372-B5D9-365F1ECAD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217DA8EC-F6BA-4FA1-B087-E9D311B6C1D8}"/>
                </a:ext>
              </a:extLst>
            </p:cNvPr>
            <p:cNvGrpSpPr/>
            <p:nvPr/>
          </p:nvGrpSpPr>
          <p:grpSpPr>
            <a:xfrm>
              <a:off x="3849983" y="3086611"/>
              <a:ext cx="2072351" cy="1878631"/>
              <a:chOff x="3849983" y="3086611"/>
              <a:chExt cx="2072351" cy="1878631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0BD2AFAD-886A-43DD-A722-D2C153461421}"/>
                  </a:ext>
                </a:extLst>
              </p:cNvPr>
              <p:cNvSpPr/>
              <p:nvPr/>
            </p:nvSpPr>
            <p:spPr>
              <a:xfrm>
                <a:off x="3849983" y="3567479"/>
                <a:ext cx="1072217" cy="107221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6F789B7E-1ACE-42FE-AC61-5A3B71226EED}"/>
                  </a:ext>
                </a:extLst>
              </p:cNvPr>
              <p:cNvSpPr/>
              <p:nvPr/>
            </p:nvSpPr>
            <p:spPr>
              <a:xfrm>
                <a:off x="4386092" y="3429000"/>
                <a:ext cx="1536242" cy="153624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9A1B313B-9D3C-4A44-B7A1-7BC0E1BB367A}"/>
                  </a:ext>
                </a:extLst>
              </p:cNvPr>
              <p:cNvSpPr/>
              <p:nvPr/>
            </p:nvSpPr>
            <p:spPr>
              <a:xfrm>
                <a:off x="4274289" y="3086611"/>
                <a:ext cx="961736" cy="96173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A86CE7-8AF9-4240-8985-C29419C8E31B}"/>
                </a:ext>
              </a:extLst>
            </p:cNvPr>
            <p:cNvSpPr/>
            <p:nvPr/>
          </p:nvSpPr>
          <p:spPr>
            <a:xfrm>
              <a:off x="5300330" y="4880339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A20E0145-67C8-446F-84A9-D847B9D412BE}"/>
                </a:ext>
              </a:extLst>
            </p:cNvPr>
            <p:cNvSpPr/>
            <p:nvPr/>
          </p:nvSpPr>
          <p:spPr>
            <a:xfrm>
              <a:off x="5803605" y="379936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B1BED66-E4DC-477E-AD99-BF4F2D6CAFA0}"/>
                </a:ext>
              </a:extLst>
            </p:cNvPr>
            <p:cNvSpPr/>
            <p:nvPr/>
          </p:nvSpPr>
          <p:spPr>
            <a:xfrm>
              <a:off x="3797598" y="413251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471F4581-5ADB-4B4E-B8B9-D586FF10B4EA}"/>
                </a:ext>
              </a:extLst>
            </p:cNvPr>
            <p:cNvSpPr/>
            <p:nvPr/>
          </p:nvSpPr>
          <p:spPr>
            <a:xfrm>
              <a:off x="4651747" y="3009009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5765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52534" y="153198"/>
            <a:ext cx="9228571" cy="6476190"/>
            <a:chOff x="152534" y="153198"/>
            <a:chExt cx="9228571" cy="647619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534" y="153198"/>
              <a:ext cx="9228571" cy="6476190"/>
            </a:xfrm>
            <a:prstGeom prst="rect">
              <a:avLst/>
            </a:prstGeom>
          </p:spPr>
        </p:pic>
        <p:sp>
          <p:nvSpPr>
            <p:cNvPr id="3" name="下箭头 2"/>
            <p:cNvSpPr/>
            <p:nvPr/>
          </p:nvSpPr>
          <p:spPr>
            <a:xfrm rot="5400000">
              <a:off x="1816631" y="828884"/>
              <a:ext cx="134039" cy="814132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下箭头 4"/>
            <p:cNvSpPr/>
            <p:nvPr/>
          </p:nvSpPr>
          <p:spPr>
            <a:xfrm rot="14647591">
              <a:off x="7204864" y="3861661"/>
              <a:ext cx="160658" cy="1595156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下箭头 5"/>
            <p:cNvSpPr/>
            <p:nvPr/>
          </p:nvSpPr>
          <p:spPr>
            <a:xfrm rot="20950731">
              <a:off x="8217968" y="1697752"/>
              <a:ext cx="154573" cy="1933117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下箭头 6"/>
            <p:cNvSpPr/>
            <p:nvPr/>
          </p:nvSpPr>
          <p:spPr>
            <a:xfrm rot="12129152">
              <a:off x="3663657" y="710993"/>
              <a:ext cx="171153" cy="2593558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下箭头 7"/>
            <p:cNvSpPr/>
            <p:nvPr/>
          </p:nvSpPr>
          <p:spPr>
            <a:xfrm rot="10187643" flipH="1">
              <a:off x="5065065" y="1065693"/>
              <a:ext cx="137201" cy="1043907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下箭头 8"/>
            <p:cNvSpPr/>
            <p:nvPr/>
          </p:nvSpPr>
          <p:spPr>
            <a:xfrm rot="9163271" flipH="1">
              <a:off x="6500230" y="674874"/>
              <a:ext cx="145992" cy="2392325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24318" y="1061796"/>
              <a:ext cx="1252266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residential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669121" y="3795051"/>
              <a:ext cx="1252266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residential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613743" y="525729"/>
              <a:ext cx="872355" cy="276999"/>
            </a:xfrm>
            <a:prstGeom prst="rect">
              <a:avLst/>
            </a:prstGeom>
            <a:noFill/>
            <a:ln w="28575">
              <a:solidFill>
                <a:srgbClr val="00206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work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418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屏幕剪辑">
            <a:extLst>
              <a:ext uri="{FF2B5EF4-FFF2-40B4-BE49-F238E27FC236}">
                <a16:creationId xmlns:a16="http://schemas.microsoft.com/office/drawing/2014/main" id="{00000000-0008-0000-0200-00000300000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-139700"/>
            <a:ext cx="113792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1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378124" y="498770"/>
            <a:ext cx="10316884" cy="6359230"/>
            <a:chOff x="378124" y="498770"/>
            <a:chExt cx="10316884" cy="6359230"/>
          </a:xfrm>
        </p:grpSpPr>
        <p:grpSp>
          <p:nvGrpSpPr>
            <p:cNvPr id="12" name="组合 11"/>
            <p:cNvGrpSpPr/>
            <p:nvPr/>
          </p:nvGrpSpPr>
          <p:grpSpPr>
            <a:xfrm>
              <a:off x="378124" y="498770"/>
              <a:ext cx="10316884" cy="6359230"/>
              <a:chOff x="378124" y="498770"/>
              <a:chExt cx="10316884" cy="6359230"/>
            </a:xfrm>
          </p:grpSpPr>
          <p:pic>
            <p:nvPicPr>
              <p:cNvPr id="2" name="图片 1" descr="屏幕剪辑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2027" y="1030147"/>
                <a:ext cx="8392981" cy="5827853"/>
              </a:xfrm>
              <a:prstGeom prst="rect">
                <a:avLst/>
              </a:prstGeom>
            </p:spPr>
          </p:pic>
          <p:sp>
            <p:nvSpPr>
              <p:cNvPr id="3" name="文本框 2"/>
              <p:cNvSpPr txBox="1"/>
              <p:nvPr/>
            </p:nvSpPr>
            <p:spPr>
              <a:xfrm>
                <a:off x="2825501" y="498770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Xujiahui</a:t>
                </a:r>
                <a:endParaRPr lang="zh-CN" altLang="en-US" dirty="0"/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387399" y="498770"/>
                <a:ext cx="19960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East Nanjing Road</a:t>
                </a:r>
                <a:endParaRPr lang="zh-CN" altLang="en-US" dirty="0"/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6606461" y="498770"/>
                <a:ext cx="17908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Zhongshan Park</a:t>
                </a:r>
                <a:endParaRPr lang="zh-CN" altLang="en-US" dirty="0"/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837311" y="498770"/>
                <a:ext cx="17443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 smtClean="0"/>
                  <a:t>Longyang</a:t>
                </a:r>
                <a:r>
                  <a:rPr lang="en-US" altLang="zh-CN" dirty="0" smtClean="0"/>
                  <a:t> Road</a:t>
                </a:r>
                <a:endParaRPr lang="zh-CN" altLang="en-US" dirty="0"/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36583" y="1465519"/>
                <a:ext cx="8034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Actual</a:t>
                </a:r>
                <a:endParaRPr lang="zh-CN" altLang="en-US" dirty="0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935167" y="2623082"/>
                <a:ext cx="6062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Huff</a:t>
                </a:r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78124" y="3759407"/>
                <a:ext cx="17203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Huff(subjective)</a:t>
                </a:r>
                <a:endParaRPr lang="zh-CN" altLang="en-US" dirty="0"/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378124" y="4893461"/>
                <a:ext cx="16321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Huff(objective)</a:t>
                </a:r>
                <a:endParaRPr lang="zh-CN" altLang="en-US" dirty="0"/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908717" y="6027515"/>
                <a:ext cx="6591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Ours</a:t>
                </a:r>
                <a:endParaRPr lang="zh-CN" altLang="en-US" dirty="0"/>
              </a:p>
            </p:txBody>
          </p:sp>
        </p:grpSp>
        <p:pic>
          <p:nvPicPr>
            <p:cNvPr id="13" name="图片 12" descr="屏幕剪辑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751" y="5688622"/>
              <a:ext cx="8366532" cy="1169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9876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Dell\Documents\Tencent Files\503138114\Image\C2C\8HI`427ZU_4}G}REYELSDXT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732" y="1169043"/>
            <a:ext cx="8125427" cy="44678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5223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>
            <a:alpha val="67000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71</Words>
  <Application>Microsoft Office PowerPoint</Application>
  <PresentationFormat>宽屏</PresentationFormat>
  <Paragraphs>32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Colin L</dc:creator>
  <cp:lastModifiedBy>Colin L</cp:lastModifiedBy>
  <cp:revision>15</cp:revision>
  <dcterms:created xsi:type="dcterms:W3CDTF">2017-07-23T13:54:22Z</dcterms:created>
  <dcterms:modified xsi:type="dcterms:W3CDTF">2017-08-13T12:59:46Z</dcterms:modified>
</cp:coreProperties>
</file>

<file path=docProps/thumbnail.jpeg>
</file>